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9" cy="6857999"/>
          </a:xfrm>
          <a:prstGeom prst="rect">
            <a:avLst/>
          </a:prstGeom>
        </p:spPr>
      </p:pic>
      <p:cxnSp>
        <p:nvCxnSpPr>
          <p:cNvPr id="13" name="Rak 12"/>
          <p:cNvCxnSpPr/>
          <p:nvPr userDrawn="1"/>
        </p:nvCxnSpPr>
        <p:spPr>
          <a:xfrm>
            <a:off x="2369561" y="2295525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588779"/>
            <a:ext cx="898553" cy="1424063"/>
          </a:xfrm>
          <a:prstGeom prst="rect">
            <a:avLst/>
          </a:prstGeom>
        </p:spPr>
      </p:pic>
      <p:sp>
        <p:nvSpPr>
          <p:cNvPr id="10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xmlns="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522000" y="6269050"/>
            <a:ext cx="2895600" cy="417575"/>
          </a:xfrm>
        </p:spPr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522000" y="6269050"/>
            <a:ext cx="2895600" cy="417575"/>
          </a:xfrm>
        </p:spPr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007312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7910851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>
          <a:xfrm>
            <a:off x="520571" y="6269050"/>
            <a:ext cx="2895600" cy="417575"/>
          </a:xfrm>
        </p:spPr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522000" y="6269050"/>
            <a:ext cx="2895600" cy="417575"/>
          </a:xfrm>
        </p:spPr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522000" y="6269050"/>
            <a:ext cx="2895600" cy="417575"/>
          </a:xfrm>
        </p:spPr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522000" y="6269050"/>
            <a:ext cx="2895600" cy="417575"/>
          </a:xfrm>
        </p:spPr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522000" y="6269050"/>
            <a:ext cx="2895600" cy="417575"/>
          </a:xfrm>
        </p:spPr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>
          <a:xfrm flipH="1">
            <a:off x="0" y="6095563"/>
            <a:ext cx="9143998" cy="76243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2000" y="626905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l">
              <a:defRPr sz="800" b="1" kern="0" cap="all" spc="1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en-GB" dirty="0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defTabSz="457200"/>
            <a:fld id="{CCB980A4-8073-2E47-BD49-CDC58DACAC28}" type="slidenum">
              <a:rPr lang="sv-SE" smtClean="0">
                <a:solidFill>
                  <a:prstClr val="white"/>
                </a:solidFill>
              </a:rPr>
              <a:pPr defTabSz="457200"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pic>
        <p:nvPicPr>
          <p:cNvPr id="8" name="Bildobjekt 7" descr="Logo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97750" y="0"/>
            <a:ext cx="174625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Uppgradering till ny version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>
                <a:solidFill>
                  <a:prstClr val="white"/>
                </a:solidFill>
              </a:rPr>
              <a:pPr/>
              <a:t>1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>
                <a:solidFill>
                  <a:prstClr val="white"/>
                </a:solidFill>
              </a:rPr>
              <a:t>HÅLLBAR STAD – ÖPPEN FÖR VÄRLDEN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Nu börjar det närma sig och äntligen kan vi visa hur det kommer att se ut!</a:t>
            </a:r>
          </a:p>
          <a:p>
            <a:pPr>
              <a:buNone/>
            </a:pPr>
            <a:r>
              <a:rPr lang="sv-SE" dirty="0" smtClean="0"/>
              <a:t>Nytt i nya versionen: </a:t>
            </a:r>
          </a:p>
          <a:p>
            <a:r>
              <a:rPr lang="sv-SE" dirty="0" smtClean="0"/>
              <a:t>Nytt verktygsfält med nya genvägar till WCM på alla sidor</a:t>
            </a:r>
          </a:p>
          <a:p>
            <a:r>
              <a:rPr lang="sv-SE" dirty="0" smtClean="0"/>
              <a:t>Nytt sätt att redigera på </a:t>
            </a:r>
            <a:r>
              <a:rPr lang="sv-SE" dirty="0" smtClean="0"/>
              <a:t>ka</a:t>
            </a:r>
            <a:r>
              <a:rPr lang="sv-SE" dirty="0" smtClean="0"/>
              <a:t>tegorisidorna och i aktuelltartiklar</a:t>
            </a:r>
          </a:p>
          <a:p>
            <a:r>
              <a:rPr lang="sv-SE" dirty="0" smtClean="0"/>
              <a:t>Ny </a:t>
            </a:r>
            <a:r>
              <a:rPr lang="sv-SE" dirty="0" err="1" smtClean="0"/>
              <a:t>texteditor</a:t>
            </a:r>
            <a:r>
              <a:rPr lang="sv-SE" dirty="0" smtClean="0"/>
              <a:t> på alla sidor. Inget javaberoende, inget vänteläge, men samma funktioner</a:t>
            </a:r>
          </a:p>
          <a:p>
            <a:r>
              <a:rPr lang="sv-SE" dirty="0" smtClean="0"/>
              <a:t>Dubblettsymbol på dubblettsidor på kategorisidorna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934164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Gstad-grön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Bildspel på skärmen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GBGstad-grön</vt:lpstr>
      <vt:lpstr>Uppgradering till ny version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Uppgradering till ny version</dc:title>
  <dc:creator>gunene2001</dc:creator>
  <cp:lastModifiedBy>gunene2001</cp:lastModifiedBy>
  <cp:revision>1</cp:revision>
  <dcterms:created xsi:type="dcterms:W3CDTF">2015-02-25T14:33:53Z</dcterms:created>
  <dcterms:modified xsi:type="dcterms:W3CDTF">2015-02-25T14:35:04Z</dcterms:modified>
</cp:coreProperties>
</file>